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51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2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4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21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15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6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35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8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04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1FF1-BD23-41AB-BF23-1ED05DBBA497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9CC2-8052-4012-BDA4-5D08975C9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3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0F684D-B5FB-4461-A7F4-CF62B50B3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715" y="242763"/>
            <a:ext cx="8490569" cy="6012382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ja-JP" altLang="en-US" sz="32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</a:t>
            </a: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一般社団法人</a:t>
            </a:r>
            <a:br>
              <a:rPr lang="en-US" altLang="ja-JP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日本顎関節学会総会・学術大会</a:t>
            </a:r>
            <a:br>
              <a:rPr lang="en-US" altLang="ja-JP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利益相反</a:t>
            </a:r>
            <a:r>
              <a:rPr lang="en-US" altLang="ja-JP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(COI)</a:t>
            </a: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 </a:t>
            </a:r>
            <a:br>
              <a:rPr lang="en-US" altLang="ja-JP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</a:t>
            </a: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日（土）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日（日） </a:t>
            </a:r>
            <a:b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筆頭発表者氏名：○○ ○○ </a:t>
            </a:r>
            <a:br>
              <a:rPr lang="en-US" altLang="ja-JP" sz="4000" dirty="0">
                <a:solidFill>
                  <a:schemeClr val="bg1"/>
                </a:solidFill>
              </a:rPr>
            </a:b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本演題に関して、発表者の開示すべき 利益相反状態はありません</a:t>
            </a:r>
            <a:endParaRPr kumimoji="1" lang="ja-JP" altLang="en-US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44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0F9F30-7CD3-4555-B90F-54AE44EE9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49" y="118204"/>
            <a:ext cx="8893147" cy="67397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ja-JP" altLang="en-US" sz="32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</a:t>
            </a: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一般社団法人</a:t>
            </a:r>
            <a:endParaRPr lang="en-US" altLang="ja-JP" sz="3600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日本顎関節学会総会・学術大会 </a:t>
            </a:r>
            <a:endParaRPr lang="en-US" altLang="ja-JP" sz="3600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</a:t>
            </a:r>
            <a:r>
              <a:rPr lang="en-US" altLang="ja-JP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(COI)</a:t>
            </a:r>
            <a:r>
              <a:rPr lang="ja-JP" altLang="en-US" sz="3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</a:t>
            </a:r>
            <a:endParaRPr lang="en-US" altLang="ja-JP" sz="3600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〇〇〇〇年</a:t>
            </a:r>
            <a:r>
              <a:rPr lang="ja-JP" altLang="en-US" sz="3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月〇日（土）〇日（日） </a:t>
            </a:r>
            <a:endParaRPr lang="en-US" altLang="ja-JP" sz="3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筆頭発表者氏名：○○ ○○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本演題に関して、発表者の開示すべき </a:t>
            </a:r>
            <a:endParaRPr lang="en-US" altLang="ja-JP" sz="3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利益相反状態は下記の通りです。 </a:t>
            </a:r>
            <a:endParaRPr lang="en-US" altLang="ja-JP" sz="3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endParaRPr lang="en-US" altLang="ja-JP" sz="3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・該当者氏名：○○ ○○ 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・該当事項：金額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企業、組織や団体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・報酬額：○万円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(○○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製薬株式会社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・講演料：○万円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(○○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医療機器株式会社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</a:p>
          <a:p>
            <a:pPr marL="0" indent="0">
              <a:buNone/>
            </a:pP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奨学寄附金：○万円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(○○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以上</a:t>
            </a:r>
            <a:endParaRPr kumimoji="1" lang="ja-JP" altLang="en-US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50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6" ma:contentTypeDescription="新しいドキュメントを作成します。" ma:contentTypeScope="" ma:versionID="366ab4ca18528600fc4047ff36c3ecc6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3a410647d0636fe92b0f6d163fbd44f7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fb841-3ae9-4f4b-832b-2f860ab102cc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F1DFC7-8719-4E06-8470-6EE83C80AA5E}"/>
</file>

<file path=customXml/itemProps2.xml><?xml version="1.0" encoding="utf-8"?>
<ds:datastoreItem xmlns:ds="http://schemas.openxmlformats.org/officeDocument/2006/customXml" ds:itemID="{8A363F53-0AE9-454D-B939-3B76A51B5B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59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第〇〇回 一般社団法人  日本顎関節学会総会・学術大会  利益相反(COI)開示   〇〇〇〇年〇月〇日（土）〇日（日）   筆頭発表者氏名：○○ ○○   本演題に関して、発表者の開示すべき 利益相反状態はありません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第67回 公益社団法人 日本口腔外科学会総会・学術大会 利益相反(COI)開示 2022年11月4日（金）5日（土）6日（日） 筆頭発表者氏名：○○ ○○ 本演題に関して、発表者の開示すべき 利益相反状態はありません</dc:title>
  <dc:creator>川上 哲司</dc:creator>
  <cp:lastModifiedBy>川上 哲司</cp:lastModifiedBy>
  <cp:revision>6</cp:revision>
  <cp:lastPrinted>2022-11-27T02:14:10Z</cp:lastPrinted>
  <dcterms:created xsi:type="dcterms:W3CDTF">2022-11-27T01:54:04Z</dcterms:created>
  <dcterms:modified xsi:type="dcterms:W3CDTF">2022-11-27T02:14:12Z</dcterms:modified>
</cp:coreProperties>
</file>