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6805613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B509E772-40FF-4F26-B092-1F01618154B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96139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73637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895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4" tIns="45772" rIns="91544" bIns="4577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70EF36DE-24E3-4E42-A9B4-110B5701AB5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97107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300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25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2900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48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2063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9263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6463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3663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C25463C-E035-4A87-BF0A-26D19038DDDC}" type="slidenum">
              <a:rPr lang="en-US" altLang="ja-JP"/>
              <a:pPr>
                <a:spcBef>
                  <a:spcPct val="0"/>
                </a:spcBef>
              </a:pPr>
              <a:t>1</a:t>
            </a:fld>
            <a:endParaRPr lang="en-US" altLang="ja-JP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4052891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C8FD6C-B5CF-47D5-ACC9-1560B29B01B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6291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0682A3-A47A-4EDC-8DB5-F7649545A02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971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D945B6-C91A-4BC6-AF48-59F8F46E75D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765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F73DBE-51CD-4D8E-99A8-0A3C009EFD2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1414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8355E9-E655-4C26-A2FD-0381332CBA8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165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02B330-67C5-4C1B-B7D7-7C2E2FB8DFC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15924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0E380A-0DDB-4059-9527-D8008351640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2925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518AC-23A4-4A41-BA5A-2FDBC40A90E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591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264DCB-265C-49AD-A4F7-FBE9589D757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09845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214F1D-4B27-4BCC-9C6E-53888042786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70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7BA891-2952-4E8B-9181-2F92403DB3A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2231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fld id="{7856B5AF-A786-4654-BE1C-A8F2822079A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9731" y="3189288"/>
            <a:ext cx="8358187" cy="172590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The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authors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declare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no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conflicts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of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interest associated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with this manuscript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endParaRPr lang="en-US" altLang="ja-JP" sz="2000" b="1" dirty="0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6575"/>
            <a:ext cx="7772400" cy="2351088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ja-JP" sz="3200" kern="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Japanese Association for Oral Biology</a:t>
            </a:r>
            <a: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/>
            </a:r>
            <a:b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en-US" altLang="ja-JP" sz="4800" b="1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Conflict of Interest</a:t>
            </a:r>
            <a:br>
              <a:rPr lang="en-US" altLang="ja-JP" sz="4800" b="1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sz="3200" b="1" dirty="0">
                <a:solidFill>
                  <a:srgbClr val="FFFF1F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Author’s names</a:t>
            </a:r>
            <a:r>
              <a:rPr lang="ja-JP" altLang="en-US" sz="3200" b="1" dirty="0">
                <a:solidFill>
                  <a:srgbClr val="FFFF1F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：○○ ○○</a:t>
            </a:r>
            <a:endParaRPr lang="en-US" altLang="ja-JP" sz="3200" b="1" dirty="0">
              <a:solidFill>
                <a:srgbClr val="FFFF1F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2052" name="正方形/長方形 4"/>
          <p:cNvSpPr>
            <a:spLocks noChangeArrowheads="1"/>
          </p:cNvSpPr>
          <p:nvPr/>
        </p:nvSpPr>
        <p:spPr bwMode="auto">
          <a:xfrm>
            <a:off x="247650" y="234950"/>
            <a:ext cx="8642350" cy="6424613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2053" name="テキスト ボックス 4"/>
          <p:cNvSpPr txBox="1">
            <a:spLocks noChangeArrowheads="1"/>
          </p:cNvSpPr>
          <p:nvPr/>
        </p:nvSpPr>
        <p:spPr bwMode="auto">
          <a:xfrm>
            <a:off x="247650" y="165100"/>
            <a:ext cx="3317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2400">
              <a:solidFill>
                <a:schemeClr val="bg1"/>
              </a:solidFill>
            </a:endParaRPr>
          </a:p>
        </p:txBody>
      </p:sp>
      <p:sp>
        <p:nvSpPr>
          <p:cNvPr id="2055" name="テキスト ボックス 1"/>
          <p:cNvSpPr txBox="1">
            <a:spLocks noChangeArrowheads="1"/>
          </p:cNvSpPr>
          <p:nvPr/>
        </p:nvSpPr>
        <p:spPr bwMode="auto">
          <a:xfrm>
            <a:off x="247650" y="234950"/>
            <a:ext cx="1485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>
                <a:solidFill>
                  <a:schemeClr val="bg1"/>
                </a:solidFill>
              </a:rPr>
              <a:t>（参　考）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B4075DCE771364483A845EABB364160" ma:contentTypeVersion="19" ma:contentTypeDescription="新しいドキュメントを作成します。" ma:contentTypeScope="" ma:versionID="256b45b1870e4951af1c80af00e4b77c">
  <xsd:schema xmlns:xsd="http://www.w3.org/2001/XMLSchema" xmlns:xs="http://www.w3.org/2001/XMLSchema" xmlns:p="http://schemas.microsoft.com/office/2006/metadata/properties" xmlns:ns2="243a22c4-0715-4563-8016-6da1f84ab103" xmlns:ns3="24f53fc4-3cd8-433b-aeb0-e48e9dfe8a24" targetNamespace="http://schemas.microsoft.com/office/2006/metadata/properties" ma:root="true" ma:fieldsID="44996dec0db2fd9132a923f221c6ccfc" ns2:_="" ns3:_="">
    <xsd:import namespace="243a22c4-0715-4563-8016-6da1f84ab103"/>
    <xsd:import namespace="24f53fc4-3cd8-433b-aeb0-e48e9dfe8a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a22c4-0715-4563-8016-6da1f84ab10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92fb841-3ae9-4f4b-832b-2f860ab102cc}" ma:internalName="TaxCatchAll" ma:showField="CatchAllData" ma:web="243a22c4-0715-4563-8016-6da1f84ab1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53fc4-3cd8-433b-aeb0-e48e9dfe8a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4b6ffdc8-ae14-44c2-b9ef-6c040fcf9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3a22c4-0715-4563-8016-6da1f84ab103" xsi:nil="true"/>
    <lcf76f155ced4ddcb4097134ff3c332f xmlns="24f53fc4-3cd8-433b-aeb0-e48e9dfe8a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9C00EC-ABD7-4176-8EC4-DD49AFEEABDF}"/>
</file>

<file path=customXml/itemProps2.xml><?xml version="1.0" encoding="utf-8"?>
<ds:datastoreItem xmlns:ds="http://schemas.openxmlformats.org/officeDocument/2006/customXml" ds:itemID="{93A6B30D-58F6-4ED4-B1CC-3F393DDF0087}"/>
</file>

<file path=customXml/itemProps3.xml><?xml version="1.0" encoding="utf-8"?>
<ds:datastoreItem xmlns:ds="http://schemas.openxmlformats.org/officeDocument/2006/customXml" ds:itemID="{F6F3B782-12AD-4412-99DC-770617EE07D6}"/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21</Words>
  <Application>Microsoft Office PowerPoint</Application>
  <PresentationFormat>画面に合わせる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Ｐ明朝</vt:lpstr>
      <vt:lpstr>Arial</vt:lpstr>
      <vt:lpstr>Times New Roman</vt:lpstr>
      <vt:lpstr>Default Design</vt:lpstr>
      <vt:lpstr>Japanese Association for Oral Biology 　 Conflict of Interest Author’s names：○○ ○○</vt:lpstr>
    </vt:vector>
  </TitlesOfParts>
  <Company>Heart Failure Society of America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gakkai</dc:creator>
  <cp:lastModifiedBy>口腔保健協会アカ1</cp:lastModifiedBy>
  <cp:revision>97</cp:revision>
  <cp:lastPrinted>2015-10-16T01:16:11Z</cp:lastPrinted>
  <dcterms:created xsi:type="dcterms:W3CDTF">2000-09-04T17:39:07Z</dcterms:created>
  <dcterms:modified xsi:type="dcterms:W3CDTF">2017-06-30T02:39:51Z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0x0101009B4075DCE771364483A845EABB364160</vt:lpwstr>
  </property>
</Properties>
</file>