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1" r:id="rId2"/>
  </p:sldIdLst>
  <p:sldSz cx="9144000" cy="6858000" type="screen4x3"/>
  <p:notesSz cx="6805613" cy="99393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575" autoAdjust="0"/>
  </p:normalViewPr>
  <p:slideViewPr>
    <p:cSldViewPr snapToGrid="0"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handoutMaster" Target="handoutMasters/handoutMaster1.xml"/><Relationship Id="rId9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038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038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fld id="{B509E772-40FF-4F26-B092-1F01618154B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322297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73637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21225"/>
            <a:ext cx="498951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fld id="{70EF36DE-24E3-4E42-A9B4-110B5701AB5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539457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300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2525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2900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486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2063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89263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46463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3663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C25463C-E035-4A87-BF0A-26D19038DDDC}" type="slidenum">
              <a:rPr lang="en-US" altLang="ja-JP"/>
              <a:pPr>
                <a:spcBef>
                  <a:spcPct val="0"/>
                </a:spcBef>
              </a:pPr>
              <a:t>1</a:t>
            </a:fld>
            <a:endParaRPr lang="en-US" altLang="ja-JP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4209271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C8FD6C-B5CF-47D5-ACC9-1560B29B01B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6291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0682A3-A47A-4EDC-8DB5-F7649545A02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89719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D945B6-C91A-4BC6-AF48-59F8F46E75D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47656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F73DBE-51CD-4D8E-99A8-0A3C009EFD2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1414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8355E9-E655-4C26-A2FD-0381332CBA8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51651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02B330-67C5-4C1B-B7D7-7C2E2FB8DFC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15924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0E380A-0DDB-4059-9527-D8008351640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2925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3518AC-23A4-4A41-BA5A-2FDBC40A90E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55912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264DCB-265C-49AD-A4F7-FBE9589D757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09845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214F1D-4B27-4BCC-9C6E-53888042786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9707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7BA891-2952-4E8B-9181-2F92403DB3A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12231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5E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/>
            </a:lvl1pPr>
          </a:lstStyle>
          <a:p>
            <a:fld id="{7856B5AF-A786-4654-BE1C-A8F2822079A8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9731" y="3189288"/>
            <a:ext cx="8358187" cy="293254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  The</a:t>
            </a:r>
            <a:r>
              <a:rPr lang="ja-JP" altLang="en-US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</a:t>
            </a: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authors</a:t>
            </a:r>
            <a:r>
              <a:rPr lang="ja-JP" altLang="en-US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</a:t>
            </a: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declare</a:t>
            </a:r>
            <a:r>
              <a:rPr lang="ja-JP" altLang="en-US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</a:t>
            </a: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conflicts</a:t>
            </a:r>
            <a:r>
              <a:rPr lang="ja-JP" altLang="en-US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</a:t>
            </a: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of</a:t>
            </a:r>
            <a:r>
              <a:rPr lang="ja-JP" altLang="en-US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</a:t>
            </a: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interest associated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  with this manuscript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ja-JP" altLang="en-US" sz="22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①</a:t>
            </a:r>
            <a:r>
              <a:rPr lang="en-US" altLang="ja-JP" sz="22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Leadership Position / Advisory Role</a:t>
            </a:r>
            <a:r>
              <a:rPr lang="ja-JP" altLang="en-US" sz="22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：</a:t>
            </a:r>
            <a:r>
              <a:rPr lang="en-US" altLang="ja-JP" sz="22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ABC Pharmaceuticals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2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⑤</a:t>
            </a:r>
            <a:r>
              <a:rPr lang="en-US" altLang="ja-JP" sz="22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Manuscript Fees</a:t>
            </a:r>
            <a:r>
              <a:rPr lang="ja-JP" altLang="en-US" sz="22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：</a:t>
            </a:r>
            <a:r>
              <a:rPr lang="en-US" altLang="ja-JP" sz="22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ABC Pharmaceuticals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2400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 </a:t>
            </a:r>
            <a:r>
              <a:rPr lang="ja-JP" altLang="en-US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↑　</a:t>
            </a: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If </a:t>
            </a:r>
            <a:r>
              <a:rPr lang="ja-JP" altLang="en-US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“</a:t>
            </a: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Yes</a:t>
            </a:r>
            <a:r>
              <a:rPr lang="ja-JP" altLang="en-US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”</a:t>
            </a: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, </a:t>
            </a:r>
            <a:r>
              <a:rPr lang="en-US" altLang="ja-JP" sz="24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leave the </a:t>
            </a: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relevant item(s) and give the name(s) of company /</a:t>
            </a:r>
            <a:r>
              <a:rPr lang="ja-JP" altLang="en-US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</a:t>
            </a: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organization</a:t>
            </a:r>
            <a:r>
              <a:rPr lang="ja-JP" altLang="en-US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</a:t>
            </a: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concerned.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 (No need to disclose the amounts.)</a:t>
            </a:r>
            <a:r>
              <a:rPr lang="ja-JP" altLang="en-US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8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endParaRPr lang="en-US" altLang="ja-JP" sz="2000" b="1" dirty="0">
              <a:solidFill>
                <a:srgbClr val="FFFF1F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6575"/>
            <a:ext cx="7772400" cy="2351088"/>
          </a:xfr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ja-JP" sz="3200" kern="1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Japanese Association for Oral Biology</a:t>
            </a:r>
            <a:r>
              <a:rPr lang="en-US" altLang="ja-JP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/>
            </a:r>
            <a:br>
              <a:rPr lang="en-US" altLang="ja-JP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en-US" altLang="ja-JP" sz="2000" b="1" i="1" dirty="0">
                <a:solidFill>
                  <a:srgbClr val="FFFF1F"/>
                </a:solidFill>
                <a:ea typeface="ＭＳ Ｐゴシック" panose="020B0600070205080204" pitchFamily="50" charset="-128"/>
              </a:rPr>
              <a:t/>
            </a:r>
            <a:br>
              <a:rPr lang="en-US" altLang="ja-JP" sz="2000" b="1" i="1" dirty="0">
                <a:solidFill>
                  <a:srgbClr val="FFFF1F"/>
                </a:solidFill>
                <a:ea typeface="ＭＳ Ｐゴシック" panose="020B0600070205080204" pitchFamily="50" charset="-128"/>
              </a:rPr>
            </a:br>
            <a:r>
              <a:rPr lang="en-US" altLang="ja-JP" sz="4800" b="1" dirty="0">
                <a:solidFill>
                  <a:srgbClr val="FFFF1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Conflict of Interest</a:t>
            </a:r>
            <a:br>
              <a:rPr lang="en-US" altLang="ja-JP" sz="4800" b="1" dirty="0">
                <a:solidFill>
                  <a:srgbClr val="FFFF1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en-US" altLang="ja-JP" sz="3200" b="1" dirty="0">
                <a:solidFill>
                  <a:srgbClr val="FFFF1F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Author’s names</a:t>
            </a:r>
            <a:r>
              <a:rPr lang="ja-JP" altLang="en-US" sz="3200" b="1" dirty="0">
                <a:solidFill>
                  <a:srgbClr val="FFFF1F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：○○ ○○</a:t>
            </a:r>
            <a:endParaRPr lang="en-US" altLang="ja-JP" sz="3200" b="1" dirty="0">
              <a:solidFill>
                <a:srgbClr val="FFFF1F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2052" name="正方形/長方形 4"/>
          <p:cNvSpPr>
            <a:spLocks noChangeArrowheads="1"/>
          </p:cNvSpPr>
          <p:nvPr/>
        </p:nvSpPr>
        <p:spPr bwMode="auto">
          <a:xfrm>
            <a:off x="247650" y="234950"/>
            <a:ext cx="8642350" cy="6424613"/>
          </a:xfrm>
          <a:prstGeom prst="rect">
            <a:avLst/>
          </a:prstGeom>
          <a:noFill/>
          <a:ln w="3810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/>
          </a:p>
        </p:txBody>
      </p:sp>
      <p:sp>
        <p:nvSpPr>
          <p:cNvPr id="2053" name="テキスト ボックス 4"/>
          <p:cNvSpPr txBox="1">
            <a:spLocks noChangeArrowheads="1"/>
          </p:cNvSpPr>
          <p:nvPr/>
        </p:nvSpPr>
        <p:spPr bwMode="auto">
          <a:xfrm>
            <a:off x="247650" y="165100"/>
            <a:ext cx="33178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2400">
              <a:solidFill>
                <a:schemeClr val="bg1"/>
              </a:solidFill>
            </a:endParaRPr>
          </a:p>
        </p:txBody>
      </p:sp>
      <p:sp>
        <p:nvSpPr>
          <p:cNvPr id="2055" name="テキスト ボックス 1"/>
          <p:cNvSpPr txBox="1">
            <a:spLocks noChangeArrowheads="1"/>
          </p:cNvSpPr>
          <p:nvPr/>
        </p:nvSpPr>
        <p:spPr bwMode="auto">
          <a:xfrm>
            <a:off x="247650" y="234950"/>
            <a:ext cx="1485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>
                <a:solidFill>
                  <a:schemeClr val="bg1"/>
                </a:solidFill>
              </a:rPr>
              <a:t>（参　考）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B4075DCE771364483A845EABB364160" ma:contentTypeVersion="19" ma:contentTypeDescription="新しいドキュメントを作成します。" ma:contentTypeScope="" ma:versionID="256b45b1870e4951af1c80af00e4b77c">
  <xsd:schema xmlns:xsd="http://www.w3.org/2001/XMLSchema" xmlns:xs="http://www.w3.org/2001/XMLSchema" xmlns:p="http://schemas.microsoft.com/office/2006/metadata/properties" xmlns:ns2="243a22c4-0715-4563-8016-6da1f84ab103" xmlns:ns3="24f53fc4-3cd8-433b-aeb0-e48e9dfe8a24" targetNamespace="http://schemas.microsoft.com/office/2006/metadata/properties" ma:root="true" ma:fieldsID="44996dec0db2fd9132a923f221c6ccfc" ns2:_="" ns3:_="">
    <xsd:import namespace="243a22c4-0715-4563-8016-6da1f84ab103"/>
    <xsd:import namespace="24f53fc4-3cd8-433b-aeb0-e48e9dfe8a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a22c4-0715-4563-8016-6da1f84ab10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92fb841-3ae9-4f4b-832b-2f860ab102cc}" ma:internalName="TaxCatchAll" ma:showField="CatchAllData" ma:web="243a22c4-0715-4563-8016-6da1f84ab10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f53fc4-3cd8-433b-aeb0-e48e9dfe8a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4b6ffdc8-ae14-44c2-b9ef-6c040fcf99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43a22c4-0715-4563-8016-6da1f84ab103" xsi:nil="true"/>
    <lcf76f155ced4ddcb4097134ff3c332f xmlns="24f53fc4-3cd8-433b-aeb0-e48e9dfe8a2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5B4EFB2-9467-474F-85AA-FA09E7263ED3}"/>
</file>

<file path=customXml/itemProps2.xml><?xml version="1.0" encoding="utf-8"?>
<ds:datastoreItem xmlns:ds="http://schemas.openxmlformats.org/officeDocument/2006/customXml" ds:itemID="{51010F3E-5D3B-4682-9EB7-72A7AD5D9581}"/>
</file>

<file path=customXml/itemProps3.xml><?xml version="1.0" encoding="utf-8"?>
<ds:datastoreItem xmlns:ds="http://schemas.openxmlformats.org/officeDocument/2006/customXml" ds:itemID="{C2C05221-3AA9-4424-835D-EA6041A6D240}"/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20</Words>
  <Application>Microsoft Office PowerPoint</Application>
  <PresentationFormat>画面に合わせる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Ｐ明朝</vt:lpstr>
      <vt:lpstr>Arial</vt:lpstr>
      <vt:lpstr>Times New Roman</vt:lpstr>
      <vt:lpstr>Default Design</vt:lpstr>
      <vt:lpstr>Japanese Association for Oral Biology 　 Conflict of Interest Author’s names：○○ ○○</vt:lpstr>
    </vt:vector>
  </TitlesOfParts>
  <Company>Heart Failure Society of America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gakkai</dc:creator>
  <cp:lastModifiedBy>口腔保健協会アカ1</cp:lastModifiedBy>
  <cp:revision>98</cp:revision>
  <cp:lastPrinted>2015-10-16T01:16:11Z</cp:lastPrinted>
  <dcterms:created xsi:type="dcterms:W3CDTF">2000-09-04T17:39:07Z</dcterms:created>
  <dcterms:modified xsi:type="dcterms:W3CDTF">2017-06-30T02:40:19Z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0x0101009B4075DCE771364483A845EABB364160</vt:lpwstr>
  </property>
</Properties>
</file>